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62" r:id="rId5"/>
    <p:sldId id="259" r:id="rId6"/>
    <p:sldId id="273" r:id="rId7"/>
    <p:sldId id="266" r:id="rId8"/>
    <p:sldId id="268" r:id="rId9"/>
    <p:sldId id="260" r:id="rId10"/>
    <p:sldId id="272" r:id="rId11"/>
    <p:sldId id="274" r:id="rId12"/>
    <p:sldId id="275" r:id="rId13"/>
    <p:sldId id="276" r:id="rId14"/>
    <p:sldId id="271" r:id="rId15"/>
    <p:sldId id="269" r:id="rId16"/>
    <p:sldId id="278" r:id="rId17"/>
    <p:sldId id="261" r:id="rId18"/>
    <p:sldId id="277" r:id="rId19"/>
    <p:sldId id="265" r:id="rId20"/>
    <p:sldId id="270" r:id="rId2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B4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Estilo Claro 3 - Ênfas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27758-CAAB-4DCB-8EB2-3065796074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E7A9AF-4EE2-443B-88DE-82E51E9EF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22B5424-38A8-4727-878B-64EC795BD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AAE50B-BB5E-40AD-B76D-ADC16C6E3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E23855-EC1E-468C-BFF4-C1F6A61E2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2507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54E269-97C7-488F-8DCA-7D4937744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20EA263-3585-497C-BE2F-2002F9017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C46199-75DA-4236-8993-9999A0930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2E1D7C-CC22-41E2-870D-5C596E03A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0313A16-00C7-4395-83FE-32A523B42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2219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BD030E9-3A55-4F05-A970-D7651E36FC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31EFA00-CF99-4232-9A39-FEAC45A1FC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5296C90-7305-4470-9619-53B756A3F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F3255D-18EB-452D-974F-A5074F7FC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EFE66F-BF45-4522-AA0F-543CB833E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482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87FDF8-233E-426C-A25B-C40BA0A57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7BDF84-6411-41C8-BD52-FFAB7393E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9CBA26-DE27-4DED-BA3C-708D49678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4807E3-08D1-4A5C-8B0A-5AB67FF15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83E5C34-F618-4846-96BD-C5127980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0073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80FF19-22B5-4EBA-83A7-9B177BADC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F85CB74-238D-4B70-B8BA-CB2BD5A99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5DFBC7-94CE-4093-B9E7-948F11FC6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03785A-4E8F-4068-B927-52E20EC64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B3C0A0-AE15-4191-9C8A-AFEC3FE3D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7462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67BD83-A912-4ADD-B133-D8DA53B1E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A6F18C-82D3-43BE-BB58-7B69475A5B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BE14374-0590-4893-939F-C0EDDD46FD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4327630-1563-4CFC-91F2-2746E01D0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4396423-0A36-4FB1-A24B-421C6B0D3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474DB69-A8DC-402D-AF07-275E4DB7B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6092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AFE23D-41EA-4C58-A956-045E3BC76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807F30C-D796-4995-AF18-8DDEE2800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51ADFC-D99E-471A-B0C0-3D46DA925A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B91EBB1-AB89-4581-AF51-3B83C60D75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DF4A7B0-4A31-46FF-B7DF-376DB59FFB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CA32D6F-50A4-4565-84C3-E6B0A62FC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AF1BF5F-6D52-4C93-A086-20202CE5E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573DE30-592D-484B-81ED-0F12B8C5A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6730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54736A-0B64-462F-8218-4EF190261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EF0FB7A-D80F-4751-B9BA-F24C69998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E20609F-F092-4761-B1B6-149EBAAA3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7F13CF0-6A5D-4F46-9DE6-A3CBD6543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0623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722661D-65C2-47ED-8018-F983412EC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3CB9A8D-7CC8-4175-9C48-9115CF452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84AC095-8544-48EF-AEFB-E5E07247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2329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974798-E728-4744-84DD-543C40266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506322-7ADA-4C0B-AF65-0931D3142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C4F1FCA-BD60-4DB0-AA3D-3AB453E1A8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368453E-ECFF-4072-A175-B4B5A6BF5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C8AA6CB-D17E-4240-A7B1-1885D77F2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DB84DFF-3715-437B-8B75-BBBED57CD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9822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DA9AD9-1DAE-4D70-BBD7-6D12CA236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67899EC-1AD5-46E4-BFDB-B6E22F36C5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F6B3A2-75F5-48E2-BE6F-F6B6E04D04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5575761-8934-460A-A973-8FECA7637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FCFF9A9-17A1-4232-ADC5-6E6A804B3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5A413A7-65DA-40F7-83D3-E53DFA089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9378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0B32AD4-6F22-485B-A59F-DFF2A1D83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41D09DD-13D0-443B-ABF4-76D586EDD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3CE70EA-F072-43B0-92B7-9FB3E838C2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FAA24-82E9-47BA-A53E-AEAD71F0EE56}" type="datetimeFigureOut">
              <a:rPr lang="pt-BR" smtClean="0"/>
              <a:t>07/07/2020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0787C0-0CFE-488A-ABBF-B53E68AECE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6854C0B-8F93-43A3-8E58-4FD1B55C1B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234E8-766E-444D-9BBA-FFDF90D678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2798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F123CA1-9C42-4261-BCE8-6E8F22164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018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F7E37505-98BB-4A63-B4F7-8DB067372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894764A-44DA-44BA-BE1B-4E31F4B2BAB3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3438154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texto&#10;&#10;Descrição gerada automaticamente">
            <a:extLst>
              <a:ext uri="{FF2B5EF4-FFF2-40B4-BE49-F238E27FC236}">
                <a16:creationId xmlns:a16="http://schemas.microsoft.com/office/drawing/2014/main" id="{D832183C-3DAB-4FA6-8782-A54B142B5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87FE2AF-2638-405C-B362-B1ECC9A75DC4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34053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E4ED4E59-F599-401A-B194-58456CFF0B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CF847C0E-6D47-4A5E-89ED-601C6F92B7FD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963009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screenshot, texto&#10;&#10;Descrição gerada automaticamente">
            <a:extLst>
              <a:ext uri="{FF2B5EF4-FFF2-40B4-BE49-F238E27FC236}">
                <a16:creationId xmlns:a16="http://schemas.microsoft.com/office/drawing/2014/main" id="{F8FF1FCA-A01E-4A6F-98C1-4070D57702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892E586-782E-4F7D-A66A-A9D449989730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560583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AE28C32B-1153-42D3-B6FF-BC6A5DD15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D2A2F11F-9454-4C9F-ACEA-FDCF68F1B79C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034848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texto, mapa&#10;&#10;Descrição gerada automaticamente">
            <a:extLst>
              <a:ext uri="{FF2B5EF4-FFF2-40B4-BE49-F238E27FC236}">
                <a16:creationId xmlns:a16="http://schemas.microsoft.com/office/drawing/2014/main" id="{F8530449-667B-4925-AE7B-A2F156372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806A2596-6A66-4753-A1EB-5F5A9FAC301D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574312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0B2B54B4-6B36-481D-9648-E1A10AB51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BC8AECB-43BB-4DFE-8171-E0163703665C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770982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A7B7039A-55CC-4162-8A47-0DEC0077B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F920A86-3B62-472F-A270-E31F10961A59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6605859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58F0B149-DD3F-4601-B67B-1E472419E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222758B4-F9B3-4E9D-A23E-5788D3556FA9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1190308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31E35C9F-AE6C-406A-81EF-AC89BB3C72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C5DD8AF-31BD-4582-8D87-B379D590F92D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120382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ntendo cd, frutas&#10;&#10;Descrição gerada automaticamente">
            <a:extLst>
              <a:ext uri="{FF2B5EF4-FFF2-40B4-BE49-F238E27FC236}">
                <a16:creationId xmlns:a16="http://schemas.microsoft.com/office/drawing/2014/main" id="{668758EE-AA03-4829-B532-6287B47D55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804D48B-BAF2-4063-A439-D88B5DA5071C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319296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68601DFF-A7EF-4C8E-9B9B-11B341E873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90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la de celular com publicação numa rede social&#10;&#10;Descrição gerada automaticamente">
            <a:extLst>
              <a:ext uri="{FF2B5EF4-FFF2-40B4-BE49-F238E27FC236}">
                <a16:creationId xmlns:a16="http://schemas.microsoft.com/office/drawing/2014/main" id="{F05E58E6-06EA-4A02-8C83-AC69E2925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E6EDCBE-C2B2-4390-B89E-B215E287A62C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62619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77633FEB-1D1F-4577-B4DC-3C6F7E270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D0FCDF1-D86D-4ADF-9AD3-881367193D5A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4030107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xto preto sobre fundo branco&#10;&#10;Descrição gerada automaticamente">
            <a:extLst>
              <a:ext uri="{FF2B5EF4-FFF2-40B4-BE49-F238E27FC236}">
                <a16:creationId xmlns:a16="http://schemas.microsoft.com/office/drawing/2014/main" id="{91C7F494-4FB2-4649-84D9-144CAB7213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39B8E39-8BFE-4457-91D7-E43C7BB74047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4087358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screenshot&#10;&#10;Descrição gerada automaticamente">
            <a:extLst>
              <a:ext uri="{FF2B5EF4-FFF2-40B4-BE49-F238E27FC236}">
                <a16:creationId xmlns:a16="http://schemas.microsoft.com/office/drawing/2014/main" id="{2ADB7DF7-4E94-4492-8512-892B33ECD9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678A44F-4E97-48F9-A0AA-719CC0C51CAE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3554853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Uma imagem contendo texto, screenshot&#10;&#10;Descrição gerada automaticamente">
            <a:extLst>
              <a:ext uri="{FF2B5EF4-FFF2-40B4-BE49-F238E27FC236}">
                <a16:creationId xmlns:a16="http://schemas.microsoft.com/office/drawing/2014/main" id="{789184C8-2B6A-4946-AEE1-6FD945201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29DC92E-B297-4F4B-B9AC-01EEAF672833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14479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78F7B116-B685-4C52-8BBE-BB153D2EA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23618B1-A005-4D81-AC2D-4FA6940D05D1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3211799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D3F648A8-B715-496A-B147-82B10AB33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53E853A-CAD5-45E8-B562-290DA70679CC}"/>
              </a:ext>
            </a:extLst>
          </p:cNvPr>
          <p:cNvSpPr txBox="1"/>
          <p:nvPr/>
        </p:nvSpPr>
        <p:spPr>
          <a:xfrm>
            <a:off x="11601456" y="632981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19B4B3"/>
                </a:solidFill>
              </a:rPr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39611960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</TotalTime>
  <Words>18</Words>
  <Application>Microsoft Office PowerPoint</Application>
  <PresentationFormat>Widescreen</PresentationFormat>
  <Paragraphs>18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Rodrigo Nappi</dc:creator>
  <cp:lastModifiedBy>Rodrigo Nappi</cp:lastModifiedBy>
  <cp:revision>65</cp:revision>
  <dcterms:created xsi:type="dcterms:W3CDTF">2020-07-03T22:32:05Z</dcterms:created>
  <dcterms:modified xsi:type="dcterms:W3CDTF">2020-07-07T22:47:59Z</dcterms:modified>
</cp:coreProperties>
</file>